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a8b345f9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a8b345f9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a8b345fa05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a8b345fa05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a8b345f98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a8b345f98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8b345f98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8b345f98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a8b345f98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a8b345f98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8b345f98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8b345f98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a8b345fa05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a8b345fa05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a8b345fa05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a8b345fa05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a8b345fa05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a8b345fa05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8b345fa05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8b345fa05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8b345f98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8b345f98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8db328cd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8db328cd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8db328cd0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a8db328cd0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8b345fa05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a8b345fa05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a8b345fa05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a8b345fa05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8b345fa05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8b345fa05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800"/>
              <a:t>С++</a:t>
            </a:r>
            <a:r>
              <a:rPr lang="ru" sz="3800"/>
              <a:t> в СУНЦе</a:t>
            </a:r>
            <a:endParaRPr sz="3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Почему педагогика?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544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Проще закрыть, чем наставничество (оказалось, что не в нашем случае)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Можно заработать какие-то деньги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Больше определенности – меньше неожиданностей🐺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4701" y="0"/>
            <a:ext cx="312929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Рамки деятельности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момент 01.09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2 пары в неделю (8:30, 10:20);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Yandex handbook – основа программы;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5 преподавателей;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2 группы по 16 человек;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259" y="0"/>
            <a:ext cx="902654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Цели на деятельность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542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Закрыть курс;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Попробовать себя в роли преподавателя на большую группу </a:t>
            </a:r>
            <a:r>
              <a:rPr lang="ru" sz="1600" u="sng"/>
              <a:t>мотивированных</a:t>
            </a:r>
            <a:r>
              <a:rPr lang="ru" sz="1600"/>
              <a:t> детей;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Поделиться своим опытом, полученным, когда был в такой же ситуации, как и сами дети. Рассказать лайфхаки и интересные штуки;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38440" y="0"/>
            <a:ext cx="340556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Цели на деятельность 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630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Закрыть курс педагогики;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Научиться формировать знание информатики/математики у детей разного уровня понимания материала;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Заинтересовать детей тем, о чем бы мне самому было интересно им рассказывать. </a:t>
            </a:r>
            <a:endParaRPr sz="1600"/>
          </a:p>
        </p:txBody>
      </p:sp>
      <p:sp>
        <p:nvSpPr>
          <p:cNvPr id="82" name="Google Shape;82;p17"/>
          <p:cNvSpPr txBox="1"/>
          <p:nvPr/>
        </p:nvSpPr>
        <p:spPr>
          <a:xfrm>
            <a:off x="1099825" y="10678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5944" y="0"/>
            <a:ext cx="252806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Цели на деятельность</a:t>
            </a:r>
            <a:endParaRPr/>
          </a:p>
        </p:txBody>
      </p:sp>
      <p:sp>
        <p:nvSpPr>
          <p:cNvPr id="89" name="Google Shape;89;p18"/>
          <p:cNvSpPr txBox="1"/>
          <p:nvPr/>
        </p:nvSpPr>
        <p:spPr>
          <a:xfrm>
            <a:off x="1099825" y="10678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0855" y="0"/>
            <a:ext cx="34231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5409300" cy="326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Закрыть курс педагогики;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Научиться объяснять сложный материал простым языком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Попробовать себя в роли преподавателя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Цели на семестр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Спущенная сверху – глобальная: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Замо</a:t>
            </a:r>
            <a:r>
              <a:rPr lang="ru"/>
              <a:t>тивировать</a:t>
            </a:r>
            <a:r>
              <a:rPr lang="ru"/>
              <a:t> детей из информатических классов поступать в НГУ после выпуска из СУНЦ.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 первый семестр: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Сформировать начальный уровень навыка программирования на языке C++ через взаимодействие с Яндекс хендбуками.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Проблема: группы не разделены по уровню знаний</a:t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21067" cy="19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0" y="112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Возможное решение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 b="-805" l="0" r="0" t="32559"/>
          <a:stretch/>
        </p:blipFill>
        <p:spPr>
          <a:xfrm>
            <a:off x="0" y="722450"/>
            <a:ext cx="9144003" cy="469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112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Возможное р</a:t>
            </a:r>
            <a:r>
              <a:rPr lang="ru"/>
              <a:t>ешение</a:t>
            </a:r>
            <a:endParaRPr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45319"/>
            <a:ext cx="9144000" cy="4643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Проблема: отсутствие дисциплины/мотивации</a:t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659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Вытекает из отсутствия разделения по группам.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Методы мотивации, которые были предприняты: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Материальные вознаграждения (шоколадки, блокноты);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Поощрение в виде оценок (за досрочно выполненное д/з, задачи повышенной сложности);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/>
              <a:t>Похвала определенных людей перед классом, создание дополнительных возможностей для более слабых школьников, которые хотят, но не понимают как выполнить задание.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Методы репрессий: были только бананы)</a:t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811" y="1211224"/>
            <a:ext cx="1866325" cy="14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9388" y="2847600"/>
            <a:ext cx="1387150" cy="104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1325" y="3780075"/>
            <a:ext cx="2033325" cy="12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20"/>
              <a:t>Проблема: отсутствие программы после хендбуков</a:t>
            </a:r>
            <a:endParaRPr sz="2520"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082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Возможные решения: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Проекты </a:t>
            </a:r>
            <a:r>
              <a:rPr lang="ru"/>
              <a:t>из лабы ПЦТ</a:t>
            </a:r>
            <a:r>
              <a:rPr lang="ru"/>
              <a:t> для сильных ребят.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Более основательное прохождение хендбуков с большей практикой для более слабых ребят.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Выжимка из АиСД первого курса ИШ.  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Рамки деятельности</a:t>
            </a:r>
            <a:endParaRPr/>
          </a:p>
        </p:txBody>
      </p:sp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После итоговой контрольной работы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2 пары в неделю (8:30, 10:20);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Yandex handbook кончился/перестал быть полезен;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Отсутствие структурированной программы + сорвавшиеся проекты от лабы;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3</a:t>
            </a:r>
            <a:r>
              <a:rPr lang="ru"/>
              <a:t> преподавателя + 1 секретарь/связист/…;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2 группы по 16 человек.</a:t>
            </a:r>
            <a:endParaRPr/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925" y="3131775"/>
            <a:ext cx="3113376" cy="16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lang="ru" u="sng"/>
              <a:t>UPD</a:t>
            </a:r>
            <a:r>
              <a:rPr lang="ru"/>
              <a:t>: </a:t>
            </a:r>
            <a:r>
              <a:rPr lang="ru"/>
              <a:t>Цели на семестр</a:t>
            </a:r>
            <a:endParaRPr u="sng"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первый семестр: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Сформировать начальный уровень навыка программирования на языке C++ через взаимодействие с Яндекс хендбуками.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Дотянуть семестр, давая тот материал, который мы сами знаем/который считаем полезным;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Дефицит</a:t>
            </a:r>
            <a:r>
              <a:rPr lang="ru"/>
              <a:t>: потерялся Максим</a:t>
            </a:r>
            <a:endParaRPr/>
          </a:p>
        </p:txBody>
      </p:sp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В начале года с нами начинал преподавать магистрант Максим, который лучше всех знал язык, т.к. работал на нем. С какого-то момента он пропал и не отвечал на сообщения.</a:t>
            </a:r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9355" y="2121375"/>
            <a:ext cx="3712950" cy="2447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6306800" y="2755775"/>
            <a:ext cx="386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3F3F3"/>
                </a:solidFill>
              </a:rPr>
              <a:t>Андрей</a:t>
            </a:r>
            <a:endParaRPr sz="18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Дефицит: недостаточно времени на подготовку к парам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42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Поскольку все из нас работают в нескольких местах, то у нас часто ни времени, ни сил полноценно готовиться к парам. Поэтому были ситуации, когда мы приходили на пару, не готовясь к ней совсем.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311700" y="2165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4020"/>
              <a:t>Вопросы</a:t>
            </a:r>
            <a:endParaRPr sz="4020"/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9025" y="3038250"/>
            <a:ext cx="2644242" cy="198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